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51B1-070E-EA4E-973F-292F91BEA0F2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BFA58-B7EA-B042-851B-81CDE9F02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en.wikipedia.org/wiki/Bill_Clint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FA58-B7EA-B042-851B-81CDE9F02F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1996: </a:t>
            </a:r>
            <a:r>
              <a:rPr lang="en-US" dirty="0" err="1" smtClean="0"/>
              <a:t>Pokemon</a:t>
            </a:r>
            <a:r>
              <a:rPr lang="en-US" dirty="0" smtClean="0"/>
              <a:t> Green was released in Japan</a:t>
            </a:r>
            <a:r>
              <a:rPr lang="en-US" baseline="0" dirty="0" smtClean="0"/>
              <a:t> as the first in the world famous </a:t>
            </a:r>
            <a:r>
              <a:rPr lang="en-US" baseline="0" dirty="0" err="1" smtClean="0"/>
              <a:t>Pokemon</a:t>
            </a:r>
            <a:r>
              <a:rPr lang="en-US" baseline="0" dirty="0" smtClean="0"/>
              <a:t> series, also in Japan the Nintendo 64 game system was released later in the year.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November 5</a:t>
            </a:r>
            <a:r>
              <a:rPr lang="en-US" baseline="30000" dirty="0" smtClean="0"/>
              <a:t>th</a:t>
            </a:r>
            <a:r>
              <a:rPr lang="en-US" dirty="0" smtClean="0"/>
              <a:t> 1996</a:t>
            </a:r>
            <a:r>
              <a:rPr lang="en-US" baseline="0" dirty="0" smtClean="0"/>
              <a:t> : </a:t>
            </a:r>
            <a:r>
              <a:rPr lang="en-US" dirty="0" smtClean="0"/>
              <a:t>Democratic incumbent </a:t>
            </a:r>
            <a:r>
              <a:rPr lang="en-US" dirty="0" smtClean="0">
                <a:hlinkClick r:id="rId3" tooltip="Bill Clinton"/>
              </a:rPr>
              <a:t>Bill Clinton</a:t>
            </a:r>
            <a:r>
              <a:rPr lang="en-US" dirty="0" smtClean="0"/>
              <a:t> defeated Republican Bob Dole to win his second term in office.</a:t>
            </a:r>
            <a:endParaRPr lang="en-US" smtClean="0"/>
          </a:p>
          <a:p>
            <a:endParaRPr lang="en-US" smtClean="0"/>
          </a:p>
          <a:p>
            <a:r>
              <a:rPr lang="en-US" dirty="0" smtClean="0"/>
              <a:t>May 11 1997</a:t>
            </a:r>
            <a:r>
              <a:rPr lang="en-US" baseline="0" dirty="0" smtClean="0"/>
              <a:t> : </a:t>
            </a:r>
            <a:r>
              <a:rPr lang="en-US" dirty="0" smtClean="0"/>
              <a:t>Chess computer "Deep Blue" defeats world chess champion Garry Kasparov 2</a:t>
            </a:r>
            <a:r>
              <a:rPr lang="en-US" baseline="0" dirty="0" smtClean="0"/>
              <a:t> matches to 1.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28699-16C2-3C4A-BBB1-E052B6C3B2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681407-DF44-7A4D-9F95-B2F31438D23B}" type="datetimeFigureOut">
              <a:rPr lang="en-US" smtClean="0"/>
              <a:pPr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9F1ED6-4B1A-0645-B28C-52E1E304B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en.wikipedia.org/wiki/United_States_Democratic_Party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1990’s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810000"/>
            <a:ext cx="2171700" cy="2603500"/>
          </a:xfrm>
          <a:prstGeom prst="rect">
            <a:avLst/>
          </a:prstGeom>
        </p:spPr>
      </p:pic>
      <p:pic>
        <p:nvPicPr>
          <p:cNvPr id="5" name="Picture 4" descr="mc-hamm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1" y="3810000"/>
            <a:ext cx="2743199" cy="2603499"/>
          </a:xfrm>
          <a:prstGeom prst="rect">
            <a:avLst/>
          </a:prstGeom>
        </p:spPr>
      </p:pic>
      <p:pic>
        <p:nvPicPr>
          <p:cNvPr id="6" name="Picture 5" descr="nirvana-black-white-60613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810000"/>
            <a:ext cx="2656416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Euro was established</a:t>
            </a:r>
          </a:p>
          <a:p>
            <a:r>
              <a:rPr lang="en-US" dirty="0" smtClean="0"/>
              <a:t>Napster debuted</a:t>
            </a:r>
          </a:p>
          <a:p>
            <a:r>
              <a:rPr lang="en-US" dirty="0" smtClean="0"/>
              <a:t>Both Britney Spears and Christina Aguilera launched their premiere CD’s, establishing a new wave of female pop music. </a:t>
            </a:r>
            <a:endParaRPr lang="en-US" dirty="0"/>
          </a:p>
        </p:txBody>
      </p:sp>
      <p:pic>
        <p:nvPicPr>
          <p:cNvPr id="4" name="Picture 3" descr="britney-spears_life_styl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3905250"/>
            <a:ext cx="3279648" cy="2459736"/>
          </a:xfrm>
          <a:prstGeom prst="rect">
            <a:avLst/>
          </a:prstGeom>
        </p:spPr>
      </p:pic>
      <p:pic>
        <p:nvPicPr>
          <p:cNvPr id="5" name="Picture 4" descr="83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905250"/>
            <a:ext cx="1981201" cy="2459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1990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China lifts martial law</a:t>
            </a:r>
          </a:p>
          <a:p>
            <a:r>
              <a:rPr lang="en-US" dirty="0" smtClean="0"/>
              <a:t>Hubble telescope launched into space</a:t>
            </a:r>
          </a:p>
          <a:p>
            <a:r>
              <a:rPr lang="en-US" dirty="0" smtClean="0"/>
              <a:t>Iraq invades Kuwait, leading to the Gulf War</a:t>
            </a:r>
          </a:p>
          <a:p>
            <a:r>
              <a:rPr lang="en-US" dirty="0" smtClean="0"/>
              <a:t>South Africa frees Nelson Mandela after 27.5 years of imprisonment</a:t>
            </a:r>
          </a:p>
          <a:p>
            <a:endParaRPr lang="en-US" dirty="0" smtClean="0"/>
          </a:p>
        </p:txBody>
      </p:sp>
      <p:pic>
        <p:nvPicPr>
          <p:cNvPr id="4" name="Picture 3" descr="mand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56096"/>
            <a:ext cx="1752600" cy="2455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Cold war ends as USSR dissolves</a:t>
            </a:r>
          </a:p>
          <a:p>
            <a:r>
              <a:rPr lang="en-US" dirty="0" smtClean="0"/>
              <a:t>South Africa appeals apartheid laws</a:t>
            </a:r>
          </a:p>
          <a:p>
            <a:r>
              <a:rPr lang="en-US" dirty="0" smtClean="0"/>
              <a:t>Major health scandal in France, over 12,000 people were infected with HIV from tainted blood</a:t>
            </a:r>
            <a:endParaRPr lang="en-US" dirty="0"/>
          </a:p>
        </p:txBody>
      </p:sp>
      <p:pic>
        <p:nvPicPr>
          <p:cNvPr id="4" name="Picture 3" descr="fr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52" y="4311480"/>
            <a:ext cx="3098800" cy="2070437"/>
          </a:xfrm>
          <a:prstGeom prst="rect">
            <a:avLst/>
          </a:prstGeom>
        </p:spPr>
      </p:pic>
      <p:pic>
        <p:nvPicPr>
          <p:cNvPr id="5" name="Picture 4" descr="ussrfl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" y="4311480"/>
            <a:ext cx="2806544" cy="2070437"/>
          </a:xfrm>
          <a:prstGeom prst="rect">
            <a:avLst/>
          </a:prstGeom>
        </p:spPr>
      </p:pic>
      <p:pic>
        <p:nvPicPr>
          <p:cNvPr id="6" name="Picture 5" descr="z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300" y="4311480"/>
            <a:ext cx="2712052" cy="20704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“End of the Road” </a:t>
            </a:r>
            <a:r>
              <a:rPr lang="en-US" sz="3600" dirty="0" err="1" smtClean="0"/>
              <a:t>Boyz</a:t>
            </a:r>
            <a:r>
              <a:rPr lang="en-US" sz="3600" dirty="0" smtClean="0"/>
              <a:t> II Men</a:t>
            </a:r>
          </a:p>
          <a:p>
            <a:r>
              <a:rPr lang="en-US" sz="3600" dirty="0" smtClean="0"/>
              <a:t>“Barney and Friends”</a:t>
            </a:r>
          </a:p>
          <a:p>
            <a:r>
              <a:rPr lang="en-US" sz="3600" dirty="0" smtClean="0"/>
              <a:t>Bill Clinton elected president of US</a:t>
            </a:r>
          </a:p>
          <a:p>
            <a:r>
              <a:rPr lang="en-US" sz="3600" dirty="0"/>
              <a:t>Riots in Los Angeles After the Rodney King </a:t>
            </a:r>
            <a:r>
              <a:rPr lang="en-US" sz="3600" dirty="0" smtClean="0"/>
              <a:t>Verdict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971676" y="1417638"/>
            <a:ext cx="6672105" cy="5396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778" y="4654067"/>
            <a:ext cx="2263447" cy="21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556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World Trade Center Bombed</a:t>
            </a:r>
          </a:p>
          <a:p>
            <a:r>
              <a:rPr lang="en-US" sz="3200" dirty="0" smtClean="0"/>
              <a:t>World Wide Web becomes Public</a:t>
            </a:r>
          </a:p>
          <a:p>
            <a:r>
              <a:rPr lang="en-US" sz="3200" dirty="0" smtClean="0"/>
              <a:t>Power Rangers Begins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571" y="2759405"/>
            <a:ext cx="5668275" cy="44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029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Rwandan President Juvenal </a:t>
            </a:r>
            <a:r>
              <a:rPr lang="en-US" dirty="0" err="1" smtClean="0"/>
              <a:t>Habayarimana</a:t>
            </a:r>
            <a:r>
              <a:rPr lang="en-US" dirty="0" smtClean="0"/>
              <a:t> and Burundi President </a:t>
            </a:r>
            <a:r>
              <a:rPr lang="en-US" dirty="0" err="1" smtClean="0"/>
              <a:t>Cyprien</a:t>
            </a:r>
            <a:r>
              <a:rPr lang="en-US" dirty="0" smtClean="0"/>
              <a:t> </a:t>
            </a:r>
            <a:r>
              <a:rPr lang="en-US" dirty="0" err="1" smtClean="0"/>
              <a:t>Ntayamira</a:t>
            </a:r>
            <a:r>
              <a:rPr lang="en-US" dirty="0" smtClean="0"/>
              <a:t> are killed by missiles. This was a precursor to the Rwandan Genocide</a:t>
            </a:r>
          </a:p>
          <a:p>
            <a:r>
              <a:rPr lang="en-US" dirty="0" smtClean="0"/>
              <a:t>Nelson Mandela is elected President of South Africa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OJ Simpson is found not guilty of Nicole Brown Simpson and Ronald Goldman </a:t>
            </a:r>
          </a:p>
          <a:p>
            <a:r>
              <a:rPr lang="en-US" dirty="0" smtClean="0"/>
              <a:t>President Bill Clinton extends a 20 billion dollar loan to Mexico to avert financial collapse. </a:t>
            </a:r>
          </a:p>
          <a:p>
            <a:endParaRPr lang="en-US" dirty="0"/>
          </a:p>
        </p:txBody>
      </p:sp>
      <p:pic>
        <p:nvPicPr>
          <p:cNvPr id="4" name="Picture 3" descr="ojsimp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352800"/>
            <a:ext cx="2362200" cy="2746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925" y="938790"/>
            <a:ext cx="354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1996:</a:t>
            </a:r>
          </a:p>
          <a:p>
            <a:pPr>
              <a:buFont typeface="Wingdings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first Pokémon game and the    Nintendo 64 were both released in Japan.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345" y="1118266"/>
            <a:ext cx="3694655" cy="373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925" y="3741356"/>
            <a:ext cx="39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1997:  </a:t>
            </a:r>
            <a:endParaRPr lang="en-US" dirty="0" smtClean="0">
              <a:hlinkClick r:id="rId4" tooltip="United States Democratic Party"/>
            </a:endParaRPr>
          </a:p>
          <a:p>
            <a:pPr>
              <a:buFont typeface="Wingdings" charset="2"/>
              <a:buChar char="Ø"/>
            </a:pPr>
            <a:r>
              <a:rPr lang="en-US" dirty="0" smtClean="0"/>
              <a:t>Chess computer "Deep Blue" defeats world chess champion Garry Kasparov for the first time.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899" y="672110"/>
            <a:ext cx="2301494" cy="1731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925" y="2159852"/>
            <a:ext cx="4527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Democratic incumbent Bill Clinton defeated Republican Bob Dole to win his second term in office.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25" y="5206633"/>
            <a:ext cx="1714232" cy="1596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373" y="5357649"/>
            <a:ext cx="1043052" cy="1525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431" y="5291259"/>
            <a:ext cx="751914" cy="1591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4689" y="5206633"/>
            <a:ext cx="825684" cy="1651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345" y="5206633"/>
            <a:ext cx="825684" cy="16513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029" y="5266287"/>
            <a:ext cx="751914" cy="15917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943" y="5332677"/>
            <a:ext cx="1043052" cy="1525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995" y="5197257"/>
            <a:ext cx="825684" cy="16513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Osama Bin Laden bombed US embassies in Nairobi, Kenya, Dar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Saleem</a:t>
            </a:r>
            <a:r>
              <a:rPr lang="en-US" dirty="0" smtClean="0"/>
              <a:t> leading to 224 deaths.</a:t>
            </a:r>
          </a:p>
          <a:p>
            <a:r>
              <a:rPr lang="en-US" dirty="0" smtClean="0"/>
              <a:t>Google was invented by Larry Page and </a:t>
            </a:r>
            <a:r>
              <a:rPr lang="en-US" dirty="0" err="1" smtClean="0"/>
              <a:t>Sergery</a:t>
            </a:r>
            <a:r>
              <a:rPr lang="en-US" dirty="0" smtClean="0"/>
              <a:t> </a:t>
            </a:r>
            <a:r>
              <a:rPr lang="en-US" dirty="0" err="1" smtClean="0"/>
              <a:t>Brin</a:t>
            </a:r>
            <a:r>
              <a:rPr lang="en-US" dirty="0" smtClean="0"/>
              <a:t> In California</a:t>
            </a:r>
          </a:p>
          <a:p>
            <a:r>
              <a:rPr lang="en-US" dirty="0" smtClean="0"/>
              <a:t>Lifetime movie network was launched</a:t>
            </a:r>
          </a:p>
          <a:p>
            <a:endParaRPr lang="en-US" dirty="0"/>
          </a:p>
        </p:txBody>
      </p:sp>
      <p:pic>
        <p:nvPicPr>
          <p:cNvPr id="4" name="Picture 3" descr="largeNewGoogleLogoFinalFlat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4876800"/>
            <a:ext cx="3784150" cy="1463993"/>
          </a:xfrm>
          <a:prstGeom prst="rect">
            <a:avLst/>
          </a:prstGeom>
        </p:spPr>
      </p:pic>
      <p:pic>
        <p:nvPicPr>
          <p:cNvPr id="5" name="Picture 4" descr="lifetime logo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16" y="4876800"/>
            <a:ext cx="3478984" cy="14639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40</TotalTime>
  <Words>354</Words>
  <Application>Microsoft Macintosh PowerPoint</Application>
  <PresentationFormat>On-screen Show (4:3)</PresentationFormat>
  <Paragraphs>46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1990’s</vt:lpstr>
      <vt:lpstr>1990</vt:lpstr>
      <vt:lpstr>1991</vt:lpstr>
      <vt:lpstr>1992</vt:lpstr>
      <vt:lpstr>1993</vt:lpstr>
      <vt:lpstr>1994</vt:lpstr>
      <vt:lpstr>1995</vt:lpstr>
      <vt:lpstr>Slide 8</vt:lpstr>
      <vt:lpstr>1998</vt:lpstr>
      <vt:lpstr>1999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1990’s</dc:title>
  <dc:creator>peter leach</dc:creator>
  <cp:lastModifiedBy>peter leach</cp:lastModifiedBy>
  <cp:revision>5</cp:revision>
  <dcterms:created xsi:type="dcterms:W3CDTF">2011-11-17T04:42:02Z</dcterms:created>
  <dcterms:modified xsi:type="dcterms:W3CDTF">2011-11-17T04:46:01Z</dcterms:modified>
</cp:coreProperties>
</file>